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60D41-4461-43B1-874E-F888BF57757B}" v="4" dt="2023-02-06T16:37:08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4" descr="Texto, Carta&#10;&#10;Descrição gerada automaticamente">
            <a:extLst>
              <a:ext uri="{FF2B5EF4-FFF2-40B4-BE49-F238E27FC236}">
                <a16:creationId xmlns:a16="http://schemas.microsoft.com/office/drawing/2014/main" id="{DD5BF8A3-E456-EC83-4593-1AE55A56C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4</cp:revision>
  <dcterms:created xsi:type="dcterms:W3CDTF">2023-02-06T16:36:54Z</dcterms:created>
  <dcterms:modified xsi:type="dcterms:W3CDTF">2023-02-06T16:38:05Z</dcterms:modified>
</cp:coreProperties>
</file>